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handoutMasterIdLst>
    <p:handoutMasterId r:id="rId12"/>
  </p:handoutMasterIdLst>
  <p:sldIdLst>
    <p:sldId id="256" r:id="rId5"/>
    <p:sldId id="257" r:id="rId6"/>
    <p:sldId id="258" r:id="rId7"/>
    <p:sldId id="259" r:id="rId8"/>
    <p:sldId id="268" r:id="rId9"/>
    <p:sldId id="26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showGuides="1">
      <p:cViewPr varScale="1">
        <p:scale>
          <a:sx n="103" d="100"/>
          <a:sy n="103" d="100"/>
        </p:scale>
        <p:origin x="150" y="312"/>
      </p:cViewPr>
      <p:guideLst>
        <p:guide orient="horz" pos="2160"/>
        <p:guide pos="3840"/>
      </p:guideLst>
    </p:cSldViewPr>
  </p:slideViewPr>
  <p:notesTextViewPr>
    <p:cViewPr>
      <p:scale>
        <a:sx n="1" d="1"/>
        <a:sy n="1" d="1"/>
      </p:scale>
      <p:origin x="0" y="0"/>
    </p:cViewPr>
  </p:notesTextViewPr>
  <p:notesViewPr>
    <p:cSldViewPr snapToGrid="0" showGuides="1">
      <p:cViewPr varScale="1">
        <p:scale>
          <a:sx n="58" d="100"/>
          <a:sy n="58" d="100"/>
        </p:scale>
        <p:origin x="197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CEAAF3-9831-450B-8D59-2C09DB96C8FC}" type="datetimeFigureOut">
              <a:rPr lang="en-US"/>
              <a:t>5/21/2018</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834459-7356-44BF-850D-8B30C4FB3B6B}" type="slidenum">
              <a:rPr/>
              <a:t>‹#›</a:t>
            </a:fld>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0CD79-FC16-4410-AB61-17F26E6D3BC8}" type="datetimeFigureOut">
              <a:rPr lang="en-US"/>
              <a:t>5/21/2018</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C37BE-C303-496D-B5CD-85F2937540FC}" type="slidenum">
              <a:rPr/>
              <a:t>‹#›</a:t>
            </a:fld>
            <a:endParaRPr/>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a:t>
            </a:fld>
            <a:endParaRPr lang="en-US"/>
          </a:p>
        </p:txBody>
      </p:sp>
    </p:spTree>
    <p:extLst>
      <p:ext uri="{BB962C8B-B14F-4D97-AF65-F5344CB8AC3E}">
        <p14:creationId xmlns:p14="http://schemas.microsoft.com/office/powerpoint/2010/main" val="240615026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Pictur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
        <p:nvSpPr>
          <p:cNvPr id="2" name="Title 1"/>
          <p:cNvSpPr>
            <a:spLocks noGrp="1"/>
          </p:cNvSpPr>
          <p:nvPr>
            <p:ph type="ctrTitle"/>
          </p:nvPr>
        </p:nvSpPr>
        <p:spPr>
          <a:xfrm>
            <a:off x="1104900" y="2292094"/>
            <a:ext cx="10096500" cy="2219691"/>
          </a:xfrm>
        </p:spPr>
        <p:txBody>
          <a:bodyPr anchor="ctr">
            <a:normAutofit/>
          </a:bodyPr>
          <a:lstStyle>
            <a:lvl1pPr algn="l">
              <a:defRPr sz="4400" cap="all" baseline="0"/>
            </a:lvl1pPr>
          </a:lstStyle>
          <a:p>
            <a:r>
              <a:rPr lang="en-US" smtClean="0"/>
              <a:t>Click to edit Master title style</a:t>
            </a:r>
            <a:endParaRPr/>
          </a:p>
        </p:txBody>
      </p:sp>
      <p:sp>
        <p:nvSpPr>
          <p:cNvPr id="3" name="Subtitle 2"/>
          <p:cNvSpPr>
            <a:spLocks noGrp="1"/>
          </p:cNvSpPr>
          <p:nvPr>
            <p:ph type="subTitle" idx="1"/>
          </p:nvPr>
        </p:nvSpPr>
        <p:spPr>
          <a:xfrm>
            <a:off x="1104898" y="4511784"/>
            <a:ext cx="10096501"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Date Placeholder 3"/>
          <p:cNvSpPr>
            <a:spLocks noGrp="1"/>
          </p:cNvSpPr>
          <p:nvPr>
            <p:ph type="dt" sz="half" idx="10"/>
          </p:nvPr>
        </p:nvSpPr>
        <p:spPr/>
        <p:txBody>
          <a:bodyPr/>
          <a:lstStyle>
            <a:lvl1pPr>
              <a:defRPr baseline="0">
                <a:solidFill>
                  <a:schemeClr val="tx1">
                    <a:lumMod val="20000"/>
                    <a:lumOff val="80000"/>
                  </a:schemeClr>
                </a:solidFill>
              </a:defRPr>
            </a:lvl1pPr>
          </a:lstStyle>
          <a:p>
            <a:fld id="{402B9795-92DC-40DC-A1CA-9A4B349D7824}" type="datetimeFigureOut">
              <a:rPr lang="en-US" smtClean="0"/>
              <a:pPr/>
              <a:t>5/21/2018</a:t>
            </a:fld>
            <a:endParaRPr lang="en-US" dirty="0"/>
          </a:p>
        </p:txBody>
      </p:sp>
      <p:sp>
        <p:nvSpPr>
          <p:cNvPr id="5" name="Footer Placeholder 4"/>
          <p:cNvSpPr>
            <a:spLocks noGrp="1"/>
          </p:cNvSpPr>
          <p:nvPr>
            <p:ph type="ftr" sz="quarter" idx="11"/>
          </p:nvPr>
        </p:nvSpPr>
        <p:spPr/>
        <p:txBody>
          <a:bodyPr/>
          <a:lstStyle>
            <a:lvl1pPr>
              <a:defRPr baseline="0">
                <a:solidFill>
                  <a:schemeClr val="tx1">
                    <a:lumMod val="20000"/>
                    <a:lumOff val="80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baseline="0">
                <a:solidFill>
                  <a:schemeClr val="tx1">
                    <a:lumMod val="20000"/>
                    <a:lumOff val="80000"/>
                  </a:schemeClr>
                </a:solidFill>
              </a:defRPr>
            </a:lvl1pPr>
          </a:lstStyle>
          <a:p>
            <a:fld id="{0FF54DE5-C571-48E8-A5BC-B369434E2F44}" type="slidenum">
              <a:rPr lang="en-US" smtClean="0"/>
              <a:pPr/>
              <a:t>‹#›</a:t>
            </a:fld>
            <a:endParaRPr lang="en-US"/>
          </a:p>
        </p:txBody>
      </p:sp>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a:p>
        </p:txBody>
      </p:sp>
      <p:sp>
        <p:nvSpPr>
          <p:cNvPr id="4" name="Text Placeholder 3"/>
          <p:cNvSpPr>
            <a:spLocks noGrp="1"/>
          </p:cNvSpPr>
          <p:nvPr>
            <p:ph type="body" sz="half" idx="2"/>
          </p:nvPr>
        </p:nvSpPr>
        <p:spPr>
          <a:xfrm>
            <a:off x="1104900" y="1600200"/>
            <a:ext cx="3396996"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3" name="Picture Placeholder 2" descr="An empty placeholder to add an image. Click on the placeholder and select the image that you wish to add."/>
          <p:cNvSpPr>
            <a:spLocks noGrp="1"/>
          </p:cNvSpPr>
          <p:nvPr>
            <p:ph type="pic" idx="1"/>
          </p:nvPr>
        </p:nvSpPr>
        <p:spPr>
          <a:xfrm>
            <a:off x="4654671" y="1600199"/>
            <a:ext cx="6430912" cy="4572001"/>
          </a:xfrm>
        </p:spPr>
        <p:txBody>
          <a:bodyPr tIns="118872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5" name="Date Placeholder 4"/>
          <p:cNvSpPr>
            <a:spLocks noGrp="1"/>
          </p:cNvSpPr>
          <p:nvPr>
            <p:ph type="dt" sz="half" idx="10"/>
          </p:nvPr>
        </p:nvSpPr>
        <p:spPr/>
        <p:txBody>
          <a:bodyPr/>
          <a:lstStyle/>
          <a:p>
            <a:fld id="{402B9795-92DC-40DC-A1CA-9A4B349D7824}" type="datetimeFigureOut">
              <a:rPr lang="en-US"/>
              <a:t>5/21/2018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5/21/2018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2600" y="365125"/>
            <a:ext cx="1714500" cy="58118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104900" y="365125"/>
            <a:ext cx="8098896"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5/21/2018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grpSp>
        <p:nvGrpSpPr>
          <p:cNvPr id="7" name="Group 6"/>
          <p:cNvGrpSpPr/>
          <p:nvPr/>
        </p:nvGrpSpPr>
        <p:grpSpPr>
          <a:xfrm rot="5400000">
            <a:off x="6514047" y="3228843"/>
            <a:ext cx="5632704" cy="84403"/>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5/21/2018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lang="en-US" smtClean="0"/>
              <a:t>Click to edit Master title style</a:t>
            </a:r>
            <a:endParaRPr/>
          </a:p>
        </p:txBody>
      </p:sp>
      <p:sp>
        <p:nvSpPr>
          <p:cNvPr id="3" name="Subtitle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en-US" smtClean="0"/>
              <a:t>Click icon to add picture</a:t>
            </a:r>
            <a:endParaRPr/>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4" name="Group 13"/>
          <p:cNvGrpSpPr/>
          <p:nvPr/>
        </p:nvGrpSpPr>
        <p:grpSpPr>
          <a:xfrm>
            <a:off x="0" y="1143000"/>
            <a:ext cx="12192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grpSp>
        <p:nvGrpSpPr>
          <p:cNvPr id="13" name="Group 12"/>
          <p:cNvGrpSpPr/>
          <p:nvPr/>
        </p:nvGrpSpPr>
        <p:grpSpPr>
          <a:xfrm rot="10800000">
            <a:off x="0" y="5645510"/>
            <a:ext cx="12192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2514600"/>
            <a:ext cx="12192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pic>
        <p:nvPicPr>
          <p:cNvPr id="7" name="Pictur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
        <p:nvSpPr>
          <p:cNvPr id="2" name="Title 1"/>
          <p:cNvSpPr>
            <a:spLocks noGrp="1"/>
          </p:cNvSpPr>
          <p:nvPr>
            <p:ph type="title"/>
          </p:nvPr>
        </p:nvSpPr>
        <p:spPr>
          <a:xfrm>
            <a:off x="1104899" y="2971806"/>
            <a:ext cx="10071099" cy="1684150"/>
          </a:xfrm>
        </p:spPr>
        <p:txBody>
          <a:bodyPr anchor="ctr">
            <a:normAutofit/>
          </a:bodyPr>
          <a:lstStyle>
            <a:lvl1pPr>
              <a:defRPr sz="4400" cap="all"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1104899" y="4655956"/>
            <a:ext cx="10071099" cy="509750"/>
          </a:xfrm>
        </p:spPr>
        <p:txBody>
          <a:bodyPr>
            <a:normAutofit/>
          </a:bodyPr>
          <a:lstStyle>
            <a:lvl1pPr marL="0" indent="0">
              <a:spcBef>
                <a:spcPts val="0"/>
              </a:spcBef>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2B9795-92DC-40DC-A1CA-9A4B349D7824}" type="datetimeFigureOut">
              <a:rPr lang="en-US"/>
              <a:t>5/21/2018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04900" y="1600200"/>
            <a:ext cx="4914900" cy="4571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172200" y="1600200"/>
            <a:ext cx="4914900" cy="4571999"/>
          </a:xfrm>
        </p:spPr>
        <p:txBody>
          <a:bodyPr/>
          <a:lstStyle>
            <a:lvl5pPr>
              <a:defRPr/>
            </a:lvl5pPr>
            <a:lvl6pPr>
              <a:defRPr/>
            </a:lvl6pPr>
            <a:lvl7pPr>
              <a:defRPr/>
            </a:lvl7pPr>
            <a:lvl8pPr>
              <a:defRPr/>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5/21/2018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Text Placeholder 2"/>
          <p:cNvSpPr>
            <a:spLocks noGrp="1"/>
          </p:cNvSpPr>
          <p:nvPr>
            <p:ph type="body" idx="1"/>
          </p:nvPr>
        </p:nvSpPr>
        <p:spPr>
          <a:xfrm>
            <a:off x="110490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4900" y="2424112"/>
            <a:ext cx="4919472" cy="3748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16611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66110" y="2424112"/>
            <a:ext cx="4919472" cy="3748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402B9795-92DC-40DC-A1CA-9A4B349D7824}" type="datetimeFigureOut">
              <a:rPr lang="en-US"/>
              <a:t>5/21/2018</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02B9795-92DC-40DC-A1CA-9A4B349D7824}" type="datetimeFigureOut">
              <a:rPr lang="en-US"/>
              <a:t>5/21/2018</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B9795-92DC-40DC-A1CA-9A4B349D7824}" type="datetimeFigureOut">
              <a:rPr lang="en-US"/>
              <a:t>5/21/2018</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a:p>
        </p:txBody>
      </p:sp>
      <p:sp>
        <p:nvSpPr>
          <p:cNvPr id="4" name="Text Placeholder 3"/>
          <p:cNvSpPr>
            <a:spLocks noGrp="1"/>
          </p:cNvSpPr>
          <p:nvPr>
            <p:ph type="body" sz="half" idx="2"/>
          </p:nvPr>
        </p:nvSpPr>
        <p:spPr>
          <a:xfrm>
            <a:off x="1104900" y="1600200"/>
            <a:ext cx="4384548"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3" name="Content Placeholder 2"/>
          <p:cNvSpPr>
            <a:spLocks noGrp="1"/>
          </p:cNvSpPr>
          <p:nvPr>
            <p:ph idx="1"/>
          </p:nvPr>
        </p:nvSpPr>
        <p:spPr>
          <a:xfrm>
            <a:off x="5641848" y="1600199"/>
            <a:ext cx="5445252" cy="4572001"/>
          </a:xfrm>
        </p:spPr>
        <p:txBody>
          <a:bodyPr>
            <a:normAutofit/>
          </a:bodyPr>
          <a:lstStyle>
            <a:lvl1pPr>
              <a:defRPr sz="2000"/>
            </a:lvl1pPr>
            <a:lvl2pPr>
              <a:defRPr sz="16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5/21/2018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a:defRPr sz="1200" baseline="0">
                <a:solidFill>
                  <a:schemeClr val="tx1">
                    <a:lumMod val="75000"/>
                  </a:schemeClr>
                </a:solidFill>
              </a:defRPr>
            </a:lvl1pPr>
          </a:lstStyle>
          <a:p>
            <a:fld id="{402B9795-92DC-40DC-A1CA-9A4B349D7824}" type="datetimeFigureOut">
              <a:rPr lang="en-US" smtClean="0"/>
              <a:pPr/>
              <a:t>5/21/2018</a:t>
            </a:fld>
            <a:endParaRPr lang="en-US"/>
          </a:p>
        </p:txBody>
      </p:sp>
      <p:sp>
        <p:nvSpPr>
          <p:cNvPr id="5" name="Footer Placeholder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a:defRPr sz="1200" baseline="0">
                <a:solidFill>
                  <a:schemeClr val="tx1">
                    <a:lumMod val="75000"/>
                  </a:schemeClr>
                </a:solidFill>
              </a:defRPr>
            </a:lvl1pPr>
          </a:lstStyle>
          <a:p>
            <a:endParaRPr lang="en-US"/>
          </a:p>
        </p:txBody>
      </p:sp>
      <p:sp>
        <p:nvSpPr>
          <p:cNvPr id="6" name="Slide Number Placeholder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a:defRPr sz="1200" baseline="0">
                <a:solidFill>
                  <a:schemeClr val="tx1">
                    <a:lumMod val="75000"/>
                  </a:schemeClr>
                </a:solidFill>
              </a:defRPr>
            </a:lvl1pPr>
          </a:lstStyle>
          <a:p>
            <a:fld id="{0FF54DE5-C571-48E8-A5BC-B369434E2F44}" type="slidenum">
              <a:rPr lang="en-US" smtClean="0"/>
              <a:pPr/>
              <a:t>‹#›</a:t>
            </a:fld>
            <a:endParaRPr lang="en-US"/>
          </a:p>
        </p:txBody>
      </p:sp>
      <p:grpSp>
        <p:nvGrpSpPr>
          <p:cNvPr id="15" name="Group 14"/>
          <p:cNvGrpSpPr/>
          <p:nvPr/>
        </p:nvGrpSpPr>
        <p:grpSpPr>
          <a:xfrm>
            <a:off x="1103376" y="1219201"/>
            <a:ext cx="9985248"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hyperlink" Target="https://zoom.us/j/358139741"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104900" y="2292094"/>
            <a:ext cx="5734050" cy="2219691"/>
          </a:xfrm>
        </p:spPr>
        <p:txBody>
          <a:bodyPr anchor="ctr">
            <a:normAutofit fontScale="90000"/>
          </a:bodyPr>
          <a:lstStyle/>
          <a:p>
            <a:r>
              <a:rPr lang="en-US" dirty="0" smtClean="0"/>
              <a:t>Wyoming 21</a:t>
            </a:r>
            <a:r>
              <a:rPr lang="en-US" baseline="30000" dirty="0" smtClean="0"/>
              <a:t>st</a:t>
            </a:r>
            <a:r>
              <a:rPr lang="en-US" dirty="0" smtClean="0"/>
              <a:t> CCLC Cohort 12</a:t>
            </a:r>
            <a:br>
              <a:rPr lang="en-US" dirty="0" smtClean="0"/>
            </a:br>
            <a:r>
              <a:rPr lang="en-US" dirty="0" smtClean="0"/>
              <a:t>Applicant Forum #1</a:t>
            </a:r>
            <a:endParaRPr lang="en-US" dirty="0"/>
          </a:p>
        </p:txBody>
      </p:sp>
      <p:sp>
        <p:nvSpPr>
          <p:cNvPr id="7" name="Subtitle 6"/>
          <p:cNvSpPr>
            <a:spLocks noGrp="1"/>
          </p:cNvSpPr>
          <p:nvPr>
            <p:ph type="subTitle" idx="1"/>
          </p:nvPr>
        </p:nvSpPr>
        <p:spPr/>
        <p:txBody>
          <a:bodyPr/>
          <a:lstStyle/>
          <a:p>
            <a:r>
              <a:rPr lang="en-US" dirty="0" smtClean="0"/>
              <a:t>May 21, 2018 </a:t>
            </a:r>
            <a:endParaRPr lang="en-US" dirty="0"/>
          </a:p>
        </p:txBody>
      </p:sp>
      <p:pic>
        <p:nvPicPr>
          <p:cNvPr id="4" name="Picture Placeholder 3" descr="Open book on table, blurred shelves of books in background"/>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l="8890" r="8890"/>
          <a:stretch>
            <a:fillRect/>
          </a:stretch>
        </p:blipFill>
        <p:spPr/>
      </p:pic>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Cohort 12 Project Guide </a:t>
            </a:r>
            <a:endParaRPr lang="en-US" dirty="0"/>
          </a:p>
        </p:txBody>
      </p:sp>
      <p:sp>
        <p:nvSpPr>
          <p:cNvPr id="14" name="Content Placeholder 13"/>
          <p:cNvSpPr>
            <a:spLocks noGrp="1"/>
          </p:cNvSpPr>
          <p:nvPr>
            <p:ph idx="1"/>
          </p:nvPr>
        </p:nvSpPr>
        <p:spPr>
          <a:xfrm>
            <a:off x="1104900" y="1600200"/>
            <a:ext cx="9982200" cy="4989786"/>
          </a:xfrm>
        </p:spPr>
        <p:txBody>
          <a:bodyPr>
            <a:normAutofit/>
          </a:bodyPr>
          <a:lstStyle/>
          <a:p>
            <a:r>
              <a:rPr lang="en-US" sz="2400" dirty="0"/>
              <a:t>p</a:t>
            </a:r>
            <a:r>
              <a:rPr lang="en-US" sz="2400" dirty="0" smtClean="0"/>
              <a:t>roject guide is just a guide; it is NOT the application. </a:t>
            </a:r>
          </a:p>
          <a:p>
            <a:r>
              <a:rPr lang="en-US" sz="2400" dirty="0" smtClean="0"/>
              <a:t>If there are any differences between the project guide and the application, the online application is correct</a:t>
            </a:r>
          </a:p>
          <a:p>
            <a:r>
              <a:rPr lang="en-US" sz="2400" dirty="0" smtClean="0"/>
              <a:t>Use the section by section guide to </a:t>
            </a:r>
            <a:r>
              <a:rPr lang="en-US" sz="2400" u="sng" dirty="0" smtClean="0"/>
              <a:t>work offline </a:t>
            </a:r>
            <a:r>
              <a:rPr lang="en-US" sz="2400" dirty="0" smtClean="0"/>
              <a:t>in Word to prepare text responses to copy/paste. Use no formatting or extra spaces. GMS will “throw errors”.</a:t>
            </a:r>
          </a:p>
          <a:p>
            <a:r>
              <a:rPr lang="en-US" sz="2400" dirty="0" smtClean="0"/>
              <a:t>NEVER use the browser navigation button such as the Back Arrow. Use the blue hot links and application tabs within GMS to move between pages. Using the Back Arrow may cause you to loose work and log you out.</a:t>
            </a:r>
          </a:p>
          <a:p>
            <a:r>
              <a:rPr lang="en-US" sz="2400" dirty="0" smtClean="0"/>
              <a:t>All questions will be answer as FAQ with updates released as necessary.</a:t>
            </a:r>
          </a:p>
          <a:p>
            <a:endParaRPr lang="en-US" dirty="0"/>
          </a:p>
        </p:txBody>
      </p:sp>
    </p:spTree>
    <p:extLst>
      <p:ext uri="{BB962C8B-B14F-4D97-AF65-F5344CB8AC3E}">
        <p14:creationId xmlns:p14="http://schemas.microsoft.com/office/powerpoint/2010/main" val="1654255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Guide-Program Information</a:t>
            </a:r>
            <a:endParaRPr lang="en-US" dirty="0"/>
          </a:p>
        </p:txBody>
      </p:sp>
      <p:sp>
        <p:nvSpPr>
          <p:cNvPr id="3" name="Content Placeholder 2"/>
          <p:cNvSpPr>
            <a:spLocks noGrp="1"/>
          </p:cNvSpPr>
          <p:nvPr>
            <p:ph idx="1"/>
          </p:nvPr>
        </p:nvSpPr>
        <p:spPr/>
        <p:txBody>
          <a:bodyPr/>
          <a:lstStyle/>
          <a:p>
            <a:r>
              <a:rPr lang="en-US" sz="3200" dirty="0" smtClean="0"/>
              <a:t>Read the Title IV Part B statute to get the full picture</a:t>
            </a:r>
          </a:p>
          <a:p>
            <a:r>
              <a:rPr lang="en-US" sz="3200" dirty="0" smtClean="0"/>
              <a:t>EDGAR and the Uniform Grant Guidance govern all Federal dollars</a:t>
            </a:r>
          </a:p>
          <a:p>
            <a:r>
              <a:rPr lang="en-US" sz="3200" dirty="0" smtClean="0"/>
              <a:t>Ask about vocabulary or education-related concepts that you don’t understand</a:t>
            </a:r>
          </a:p>
          <a:p>
            <a:endParaRPr lang="en-US" dirty="0"/>
          </a:p>
        </p:txBody>
      </p:sp>
    </p:spTree>
    <p:extLst>
      <p:ext uri="{BB962C8B-B14F-4D97-AF65-F5344CB8AC3E}">
        <p14:creationId xmlns:p14="http://schemas.microsoft.com/office/powerpoint/2010/main" val="4010278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sz="half" idx="1"/>
          </p:nvPr>
        </p:nvSpPr>
        <p:spPr>
          <a:xfrm>
            <a:off x="1104900" y="1600200"/>
            <a:ext cx="9678714" cy="4571999"/>
          </a:xfrm>
        </p:spPr>
        <p:txBody>
          <a:bodyPr>
            <a:normAutofit/>
          </a:bodyPr>
          <a:lstStyle/>
          <a:p>
            <a:r>
              <a:rPr lang="en-US" sz="2800" dirty="0" smtClean="0"/>
              <a:t>Grant due June 8 at 5pm</a:t>
            </a:r>
            <a:endParaRPr lang="en-US" sz="2800" dirty="0"/>
          </a:p>
          <a:p>
            <a:r>
              <a:rPr lang="en-US" sz="2800" dirty="0" smtClean="0"/>
              <a:t>Work offline now to copy paste into the online app and more importantly, to avoid lost work!</a:t>
            </a:r>
            <a:endParaRPr lang="en-US" sz="2800" dirty="0"/>
          </a:p>
          <a:p>
            <a:r>
              <a:rPr lang="en-US" sz="2800" dirty="0" smtClean="0"/>
              <a:t>Be done a say or two ahead so the Final Approver has time to review and submit to WDE on time!</a:t>
            </a:r>
            <a:endParaRPr lang="en-US" sz="2800" dirty="0"/>
          </a:p>
        </p:txBody>
      </p:sp>
      <p:sp>
        <p:nvSpPr>
          <p:cNvPr id="4" name="Content Placeholder 3"/>
          <p:cNvSpPr>
            <a:spLocks noGrp="1"/>
          </p:cNvSpPr>
          <p:nvPr>
            <p:ph sz="half" idx="2"/>
          </p:nvPr>
        </p:nvSpPr>
        <p:spPr>
          <a:xfrm>
            <a:off x="10972800" y="1600200"/>
            <a:ext cx="114300" cy="4571999"/>
          </a:xfrm>
        </p:spPr>
        <p:txBody>
          <a:bodyPr/>
          <a:lstStyle/>
          <a:p>
            <a:endParaRPr lang="en-US" dirty="0"/>
          </a:p>
        </p:txBody>
      </p:sp>
    </p:spTree>
    <p:extLst>
      <p:ext uri="{BB962C8B-B14F-4D97-AF65-F5344CB8AC3E}">
        <p14:creationId xmlns:p14="http://schemas.microsoft.com/office/powerpoint/2010/main" val="2853788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Cohort 12 Webinar #2 –May 24 </a:t>
            </a:r>
            <a:endParaRPr lang="en-US" dirty="0"/>
          </a:p>
        </p:txBody>
      </p:sp>
      <p:sp>
        <p:nvSpPr>
          <p:cNvPr id="3" name="Subtitle 2"/>
          <p:cNvSpPr>
            <a:spLocks noGrp="1"/>
          </p:cNvSpPr>
          <p:nvPr>
            <p:ph type="subTitle" idx="1"/>
          </p:nvPr>
        </p:nvSpPr>
        <p:spPr>
          <a:xfrm>
            <a:off x="1104898" y="3815256"/>
            <a:ext cx="10096501" cy="1652094"/>
          </a:xfrm>
        </p:spPr>
        <p:txBody>
          <a:bodyPr>
            <a:normAutofit/>
          </a:bodyPr>
          <a:lstStyle/>
          <a:p>
            <a:r>
              <a:rPr lang="en-US" sz="2400" dirty="0" smtClean="0"/>
              <a:t>Please join us at 1</a:t>
            </a:r>
            <a:r>
              <a:rPr lang="en-US" sz="2400" dirty="0" smtClean="0">
                <a:sym typeface="Wingdings" panose="05000000000000000000" pitchFamily="2" charset="2"/>
              </a:rPr>
              <a:t>:00</a:t>
            </a:r>
            <a:r>
              <a:rPr lang="en-US" sz="2400" dirty="0" smtClean="0"/>
              <a:t>pmMT on May 24 for additional application technical support!</a:t>
            </a:r>
          </a:p>
          <a:p>
            <a:endParaRPr lang="en-US" sz="2400" dirty="0" smtClean="0"/>
          </a:p>
          <a:p>
            <a:r>
              <a:rPr lang="en-US" dirty="0"/>
              <a:t> </a:t>
            </a:r>
            <a:r>
              <a:rPr lang="en-US" u="sng" dirty="0">
                <a:hlinkClick r:id="rId2"/>
              </a:rPr>
              <a:t>https://zoom.us/j/358139741</a:t>
            </a:r>
            <a:endParaRPr lang="en-US" dirty="0"/>
          </a:p>
        </p:txBody>
      </p:sp>
    </p:spTree>
    <p:extLst>
      <p:ext uri="{BB962C8B-B14F-4D97-AF65-F5344CB8AC3E}">
        <p14:creationId xmlns:p14="http://schemas.microsoft.com/office/powerpoint/2010/main" val="1315647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21stCCLC Program Consultant </a:t>
            </a:r>
            <a:r>
              <a:rPr lang="en-US" dirty="0" smtClean="0"/>
              <a:t> </a:t>
            </a:r>
            <a:endParaRPr lang="en-US" dirty="0"/>
          </a:p>
        </p:txBody>
      </p:sp>
      <p:sp>
        <p:nvSpPr>
          <p:cNvPr id="3" name="Subtitle 2"/>
          <p:cNvSpPr>
            <a:spLocks noGrp="1"/>
          </p:cNvSpPr>
          <p:nvPr>
            <p:ph type="subTitle" idx="1"/>
          </p:nvPr>
        </p:nvSpPr>
        <p:spPr>
          <a:xfrm>
            <a:off x="1104898" y="3815256"/>
            <a:ext cx="10096501" cy="1652094"/>
          </a:xfrm>
        </p:spPr>
        <p:txBody>
          <a:bodyPr>
            <a:normAutofit/>
          </a:bodyPr>
          <a:lstStyle/>
          <a:p>
            <a:r>
              <a:rPr lang="en-US" sz="2400" dirty="0" smtClean="0"/>
              <a:t>Karen Bierhaus</a:t>
            </a:r>
          </a:p>
          <a:p>
            <a:r>
              <a:rPr lang="en-US" sz="2400" dirty="0"/>
              <a:t>k</a:t>
            </a:r>
            <a:r>
              <a:rPr lang="en-US" sz="2400" dirty="0" smtClean="0"/>
              <a:t>aren.bierhaus@wyo.gov</a:t>
            </a:r>
            <a:endParaRPr lang="en-US" sz="2400" dirty="0" smtClean="0"/>
          </a:p>
          <a:p>
            <a:endParaRPr lang="en-US" sz="2400" dirty="0" smtClean="0"/>
          </a:p>
          <a:p>
            <a:r>
              <a:rPr lang="en-US" dirty="0"/>
              <a:t> </a:t>
            </a:r>
            <a:endParaRPr lang="en-US" dirty="0"/>
          </a:p>
        </p:txBody>
      </p:sp>
    </p:spTree>
    <p:extLst>
      <p:ext uri="{BB962C8B-B14F-4D97-AF65-F5344CB8AC3E}">
        <p14:creationId xmlns:p14="http://schemas.microsoft.com/office/powerpoint/2010/main" val="342219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Academic Literature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TF03431380.potx" id="{B573BD99-E105-4D2A-964B-B901A176567A}" vid="{B1D363B9-18DE-4874-9E2B-FD69B5C6548D}"/>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2.xml><?xml version="1.0" encoding="utf-8"?>
<ds:datastoreItem xmlns:ds="http://schemas.openxmlformats.org/officeDocument/2006/customXml" ds:itemID="{8CDDBB83-77C1-4099-A0AA-289882E745E2}">
  <ds:schemaRefs>
    <ds:schemaRef ds:uri="http://schemas.microsoft.com/office/infopath/2007/PartnerControls"/>
    <ds:schemaRef ds:uri="http://purl.org/dc/elements/1.1/"/>
    <ds:schemaRef ds:uri="http://purl.org/dc/dcmitype/"/>
    <ds:schemaRef ds:uri="http://schemas.microsoft.com/office/2006/documentManagement/types"/>
    <ds:schemaRef ds:uri="http://schemas.microsoft.com/office/2006/metadata/properties"/>
    <ds:schemaRef ds:uri="http://schemas.openxmlformats.org/package/2006/metadata/core-properties"/>
    <ds:schemaRef ds:uri="http://www.w3.org/XML/1998/namespace"/>
    <ds:schemaRef ds:uri="4873beb7-5857-4685-be1f-d57550cc96cc"/>
    <ds:schemaRef ds:uri="http://purl.org/dc/terms/"/>
  </ds:schemaRefs>
</ds:datastoreItem>
</file>

<file path=customXml/itemProps3.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Academic presentation, pinstripe and ribbon design (widescreen)</Template>
  <TotalTime>2124</TotalTime>
  <Words>273</Words>
  <Application>Microsoft Office PowerPoint</Application>
  <PresentationFormat>Widescreen</PresentationFormat>
  <Paragraphs>28</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Euphemia</vt:lpstr>
      <vt:lpstr>Plantagenet Cherokee</vt:lpstr>
      <vt:lpstr>Wingdings</vt:lpstr>
      <vt:lpstr>Academic Literature 16x9</vt:lpstr>
      <vt:lpstr>Wyoming 21st CCLC Cohort 12 Applicant Forum #1</vt:lpstr>
      <vt:lpstr>Cohort 12 Project Guide </vt:lpstr>
      <vt:lpstr>Project Guide-Program Information</vt:lpstr>
      <vt:lpstr>Timeline</vt:lpstr>
      <vt:lpstr>Cohort 12 Webinar #2 –May 24 </vt:lpstr>
      <vt:lpstr>21stCCLC Program Consultant  </vt:lpstr>
    </vt:vector>
  </TitlesOfParts>
  <Company>Wyoming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Karen Bierhaus</dc:creator>
  <cp:lastModifiedBy>Karen Bierhaus</cp:lastModifiedBy>
  <cp:revision>9</cp:revision>
  <dcterms:created xsi:type="dcterms:W3CDTF">2018-05-04T14:54:42Z</dcterms:created>
  <dcterms:modified xsi:type="dcterms:W3CDTF">2018-05-22T23:40:57Z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